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4"/>
  </p:sldMasterIdLst>
  <p:sldIdLst>
    <p:sldId id="266" r:id="rId5"/>
    <p:sldId id="311" r:id="rId6"/>
    <p:sldId id="317" r:id="rId7"/>
    <p:sldId id="318" r:id="rId8"/>
    <p:sldId id="309" r:id="rId9"/>
    <p:sldId id="315" r:id="rId10"/>
    <p:sldId id="31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AC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7" autoAdjust="0"/>
    <p:restoredTop sz="94619" autoAdjust="0"/>
  </p:normalViewPr>
  <p:slideViewPr>
    <p:cSldViewPr snapToGrid="0">
      <p:cViewPr varScale="1">
        <p:scale>
          <a:sx n="96" d="100"/>
          <a:sy n="96" d="100"/>
        </p:scale>
        <p:origin x="8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40F4-1EB3-4EE2-A5E8-AA7A28682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25E6E4-3799-495D-8B27-62F4FBB80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E1109-0EB4-4595-9932-FFE572265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910C3-E2A5-4597-8705-25CB5BF1B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90ACA-9A4E-4236-97CA-8074B588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02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3A03E-42C9-43CF-9E7D-5A4EBEDF4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865F80-3039-4513-A684-F82A6BCB5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71AF0-9249-4EFA-AA57-D970FF9D4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110EE-2EE4-4365-87F7-0036F0D65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60EED-31CD-436E-B6DD-462109EB1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73667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0C9135-438A-47D9-B33E-81DB218184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28B189-C4C1-48EB-BE95-3900B1128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F3CFA-C108-4983-8FDF-3FE289E9A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A0626-570A-4878-841B-B8A117A7C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97CE3-7DEC-4587-A239-41DAC90EF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02235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52FBF-B416-45BF-A366-E08FC4C2F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6E870-4285-4B1D-AE6B-11FA89722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A45C9-9F6D-4AE0-A413-328599292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7E596-5D21-4BF6-85C5-5CC920803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CF542-191A-422A-B4D8-BE4B93C60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3378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10F4B-171A-4370-9840-EB43C92D9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9024A3-23DF-4F69-A24C-15A077FB4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C93E4-F4C0-45E8-8CED-B81EBA02A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92855-00E1-497F-80EC-CFC2EC512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46DEF-0405-479C-B8A6-876633E8F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98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C980-667C-416F-9640-CDF3FD894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D41E1-5C93-4DFB-9F3B-0582A4E188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402069-5593-48D0-A2EB-553F4C248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72B4C3-0AA7-4771-B4DA-7A14B53F9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90FB64-7A54-4FDC-AC73-155AAAA42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3B25AC-8E63-4935-A543-37B2EC6CD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83577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5EA4E-D94E-40B9-90A8-511C3CBDC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4FE8E-196F-4725-B8B7-EF6E938F7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9C401B-E9DC-45A9-AEA7-18476450F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20A292-3811-410F-BCE6-78B231A3B2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EE8555-A438-4948-B553-1CDD54B5BF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7C8A70-4B27-45FD-ADC6-1329BA534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7DBF53-B54C-42FE-B331-3AC32F20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9712F6-66E0-423D-9161-87DEDB861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20590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C0546-7592-4CA0-B532-791B0A34A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BA52B-126F-48C8-9A2C-3EA1F01A6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D6D21-6B95-45CF-821A-C39E1D57A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D57A3-B6C5-4AA9-BC47-EB1B9EF68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434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75EC32-1148-4276-A523-74438AAC6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C24260-BABC-483A-890C-AAE7A0860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11F7A-9277-4492-A29A-3A157C41A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51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1DC98-0789-4FD1-A5F3-384BCE6B0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88E7E-3322-4DB5-8AE2-3106DE076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EB1392-87DF-4992-AE02-8765BD3E1A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EE0B7D-25CE-45CA-BDE7-92BED4AE3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16AA5-1764-4762-B11A-B69123055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DAAA7D-942B-463C-8B6B-DE063A4A6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668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BC5CB-2E28-413F-9A44-88B51F0B9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1DAF1A-8939-4603-8F0F-B3462FB166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08E89-C667-4B07-B9F1-18194B369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34AB20-4B8D-4229-A7A9-43E0A9C55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D732DC-06AE-491F-BBEA-606E2286D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81400F-82E8-495D-A1DB-5810EE0E4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871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BDFA66-D042-4E96-8E05-31324EFCE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D956B-D14D-4C4A-81FB-ECED4BB25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65EC6-F270-420C-A129-79D5E1C8D2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72321-24DB-4E6B-BA40-771025730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9E8F2-7753-4EED-B817-FE21AD09A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968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psd/2086641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C00000"/>
            </a:gs>
            <a:gs pos="100000">
              <a:srgbClr val="7030A0"/>
            </a:gs>
            <a:gs pos="59000">
              <a:srgbClr val="FFFF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6661" y="174929"/>
            <a:ext cx="3912042" cy="150279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Pilling                        Powers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8750" y="5121875"/>
            <a:ext cx="5783249" cy="1414096"/>
          </a:xfrm>
        </p:spPr>
        <p:txBody>
          <a:bodyPr>
            <a:noAutofit/>
          </a:bodyPr>
          <a:lstStyle/>
          <a:p>
            <a:r>
              <a:rPr lang="en-US" sz="4400" dirty="0"/>
              <a:t>Ideas from every </a:t>
            </a:r>
          </a:p>
          <a:p>
            <a:r>
              <a:rPr lang="en-US" sz="4400" dirty="0"/>
              <a:t>corner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014A00-67CC-45CA-BA89-C21041AD5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4803" y="1677726"/>
            <a:ext cx="2415998" cy="339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0B0F0"/>
            </a:gs>
            <a:gs pos="100000">
              <a:srgbClr val="7030A0"/>
            </a:gs>
            <a:gs pos="35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8F9C5-19F6-40CA-9018-3D0873785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375" y="365125"/>
            <a:ext cx="5023535" cy="1325563"/>
          </a:xfrm>
        </p:spPr>
        <p:txBody>
          <a:bodyPr/>
          <a:lstStyle/>
          <a:p>
            <a:r>
              <a:rPr lang="en-US" u="sng" dirty="0">
                <a:solidFill>
                  <a:srgbClr val="00B0F0"/>
                </a:solidFill>
              </a:rPr>
              <a:t>Problem Statement</a:t>
            </a:r>
            <a:endParaRPr lang="en-IN" u="sng" dirty="0">
              <a:solidFill>
                <a:srgbClr val="00B0F0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2977207-5BE3-44B8-811C-78F31C3F3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778" y="1825625"/>
            <a:ext cx="485493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   Ideas which don’t </a:t>
            </a:r>
          </a:p>
          <a:p>
            <a:pPr marL="0" indent="0">
              <a:buNone/>
            </a:pPr>
            <a:r>
              <a:rPr lang="en-US" sz="4400" dirty="0"/>
              <a:t>         have voice</a:t>
            </a:r>
          </a:p>
          <a:p>
            <a:pPr marL="0" indent="0">
              <a:buNone/>
            </a:pPr>
            <a:endParaRPr lang="en-IN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101CBF-A209-48FD-80CF-7D1B60BC3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578" y="1"/>
            <a:ext cx="677742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657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1E2FA84-B23D-421C-9F00-BF1B6815D95F}"/>
              </a:ext>
            </a:extLst>
          </p:cNvPr>
          <p:cNvSpPr/>
          <p:nvPr/>
        </p:nvSpPr>
        <p:spPr>
          <a:xfrm>
            <a:off x="-125708" y="-26157"/>
            <a:ext cx="6639339" cy="6858000"/>
          </a:xfrm>
          <a:custGeom>
            <a:avLst/>
            <a:gdLst>
              <a:gd name="connsiteX0" fmla="*/ 0 w 6639339"/>
              <a:gd name="connsiteY0" fmla="*/ 0 h 6858000"/>
              <a:gd name="connsiteX1" fmla="*/ 6639339 w 6639339"/>
              <a:gd name="connsiteY1" fmla="*/ 0 h 6858000"/>
              <a:gd name="connsiteX2" fmla="*/ 2279374 w 6639339"/>
              <a:gd name="connsiteY2" fmla="*/ 6858000 h 6858000"/>
              <a:gd name="connsiteX3" fmla="*/ 0 w 663933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39339" h="6858000">
                <a:moveTo>
                  <a:pt x="0" y="0"/>
                </a:moveTo>
                <a:lnTo>
                  <a:pt x="6639339" y="0"/>
                </a:lnTo>
                <a:lnTo>
                  <a:pt x="227937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A8E3A921-FE52-4B81-884D-2FB6C82E47FC}"/>
              </a:ext>
            </a:extLst>
          </p:cNvPr>
          <p:cNvSpPr/>
          <p:nvPr/>
        </p:nvSpPr>
        <p:spPr>
          <a:xfrm flipH="1">
            <a:off x="8825948" y="1179443"/>
            <a:ext cx="3366052" cy="5678557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336A27-95C3-4B18-9267-F7CD79D752F3}"/>
              </a:ext>
            </a:extLst>
          </p:cNvPr>
          <p:cNvSpPr txBox="1"/>
          <p:nvPr/>
        </p:nvSpPr>
        <p:spPr>
          <a:xfrm>
            <a:off x="-125708" y="2132495"/>
            <a:ext cx="37364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</a:rPr>
              <a:t>Overview</a:t>
            </a:r>
          </a:p>
          <a:p>
            <a:r>
              <a:rPr lang="en-US" sz="4000" dirty="0">
                <a:solidFill>
                  <a:srgbClr val="FF0000"/>
                </a:solidFill>
              </a:rPr>
              <a:t> of this webpage</a:t>
            </a:r>
            <a:endParaRPr lang="en-US" sz="4000" dirty="0">
              <a:solidFill>
                <a:srgbClr val="FF0000"/>
              </a:solidFill>
              <a:latin typeface="Oswald" panose="02000503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07F423-18FC-487E-ACFE-B129D9073ACF}"/>
              </a:ext>
            </a:extLst>
          </p:cNvPr>
          <p:cNvSpPr txBox="1"/>
          <p:nvPr/>
        </p:nvSpPr>
        <p:spPr>
          <a:xfrm>
            <a:off x="391575" y="312316"/>
            <a:ext cx="4305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FF"/>
                </a:solidFill>
                <a:latin typeface="Oswald" panose="02000503000000000000" pitchFamily="2" charset="0"/>
              </a:rPr>
              <a:t>INNOVATE CONTRIBUTE CHANGE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121AD2F-A247-451E-AC08-8FAA20B8F78B}"/>
              </a:ext>
            </a:extLst>
          </p:cNvPr>
          <p:cNvGrpSpPr/>
          <p:nvPr/>
        </p:nvGrpSpPr>
        <p:grpSpPr>
          <a:xfrm>
            <a:off x="612775" y="909518"/>
            <a:ext cx="3861591" cy="356906"/>
            <a:chOff x="391575" y="1179443"/>
            <a:chExt cx="2165978" cy="22973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F2BE7D-1004-411C-AA90-339717B88E3F}"/>
                </a:ext>
              </a:extLst>
            </p:cNvPr>
            <p:cNvSpPr/>
            <p:nvPr/>
          </p:nvSpPr>
          <p:spPr>
            <a:xfrm>
              <a:off x="391575" y="1179443"/>
              <a:ext cx="2165978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891329A0-5CE1-4213-8F50-0B103CD06468}"/>
                </a:ext>
              </a:extLst>
            </p:cNvPr>
            <p:cNvSpPr/>
            <p:nvPr/>
          </p:nvSpPr>
          <p:spPr>
            <a:xfrm flipV="1">
              <a:off x="1348853" y="1192433"/>
              <a:ext cx="251422" cy="216743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647B4C1-4C11-425B-B767-1C59A51BA7E1}"/>
              </a:ext>
            </a:extLst>
          </p:cNvPr>
          <p:cNvGrpSpPr/>
          <p:nvPr/>
        </p:nvGrpSpPr>
        <p:grpSpPr>
          <a:xfrm>
            <a:off x="5216770" y="974036"/>
            <a:ext cx="4952925" cy="1070293"/>
            <a:chOff x="5216770" y="974036"/>
            <a:chExt cx="4952925" cy="1070293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EE4C7C3-341B-493B-A8BE-B7F26DA08B41}"/>
                </a:ext>
              </a:extLst>
            </p:cNvPr>
            <p:cNvSpPr/>
            <p:nvPr/>
          </p:nvSpPr>
          <p:spPr>
            <a:xfrm>
              <a:off x="5216770" y="1129929"/>
              <a:ext cx="914400" cy="914400"/>
            </a:xfrm>
            <a:prstGeom prst="ellipse">
              <a:avLst/>
            </a:prstGeom>
            <a:solidFill>
              <a:srgbClr val="00FFFF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A78103E-7CD1-4EBA-852D-E33885483B64}"/>
                </a:ext>
              </a:extLst>
            </p:cNvPr>
            <p:cNvSpPr txBox="1"/>
            <p:nvPr/>
          </p:nvSpPr>
          <p:spPr>
            <a:xfrm>
              <a:off x="6299204" y="974036"/>
              <a:ext cx="29993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>
                      <a:lumMod val="50000"/>
                    </a:schemeClr>
                  </a:solidFill>
                  <a:latin typeface="Oswald" panose="02000503000000000000" pitchFamily="2" charset="0"/>
                </a:rPr>
                <a:t>INFINITE OPPURTUNITIES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499F6E-6BEB-4ACF-8576-2254E1F98C9B}"/>
                </a:ext>
              </a:extLst>
            </p:cNvPr>
            <p:cNvSpPr txBox="1"/>
            <p:nvPr/>
          </p:nvSpPr>
          <p:spPr>
            <a:xfrm>
              <a:off x="6299204" y="1266424"/>
              <a:ext cx="34793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Basically this app provides a platform where every person in the world will have an opportunity execute their ideas. 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DF8144B-902E-45FA-905A-5D0F9F4B698E}"/>
                </a:ext>
              </a:extLst>
            </p:cNvPr>
            <p:cNvCxnSpPr/>
            <p:nvPr/>
          </p:nvCxnSpPr>
          <p:spPr>
            <a:xfrm>
              <a:off x="6217308" y="1993952"/>
              <a:ext cx="3952387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F661835-95CE-4429-BF2C-FBF354C56B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8" t="23897" r="6992" b="34054"/>
            <a:stretch/>
          </p:blipFill>
          <p:spPr>
            <a:xfrm>
              <a:off x="5368406" y="1442245"/>
              <a:ext cx="611128" cy="289768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7C2FA9B-85F7-41F5-B22E-A03E2BAD6B1A}"/>
              </a:ext>
            </a:extLst>
          </p:cNvPr>
          <p:cNvGrpSpPr/>
          <p:nvPr/>
        </p:nvGrpSpPr>
        <p:grpSpPr>
          <a:xfrm>
            <a:off x="4285972" y="2382927"/>
            <a:ext cx="4952925" cy="1070293"/>
            <a:chOff x="4285972" y="2382927"/>
            <a:chExt cx="4952925" cy="1070293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FF45219-19D5-4AA3-9FFC-ACFD8E8F676B}"/>
                </a:ext>
              </a:extLst>
            </p:cNvPr>
            <p:cNvSpPr/>
            <p:nvPr/>
          </p:nvSpPr>
          <p:spPr>
            <a:xfrm>
              <a:off x="4285972" y="2538820"/>
              <a:ext cx="914400" cy="91440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892DE8E-4B55-4536-B331-3F493F0AA6D4}"/>
                </a:ext>
              </a:extLst>
            </p:cNvPr>
            <p:cNvSpPr txBox="1"/>
            <p:nvPr/>
          </p:nvSpPr>
          <p:spPr>
            <a:xfrm>
              <a:off x="5368406" y="2382927"/>
              <a:ext cx="29993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>
                      <a:lumMod val="50000"/>
                    </a:schemeClr>
                  </a:solidFill>
                  <a:latin typeface="Oswald" panose="02000503000000000000" pitchFamily="2" charset="0"/>
                </a:rPr>
                <a:t>INNOVATIVE IDEAS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A66FFD-E50C-4187-951A-35DB857EC1C0}"/>
                </a:ext>
              </a:extLst>
            </p:cNvPr>
            <p:cNvSpPr txBox="1"/>
            <p:nvPr/>
          </p:nvSpPr>
          <p:spPr>
            <a:xfrm>
              <a:off x="5368406" y="2675315"/>
              <a:ext cx="34793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 ideas can be on different domains like Movies, Technologies, Military and Defense, Science etc.. And what not.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48F106F-596E-44E4-97C7-C5872B105DBD}"/>
                </a:ext>
              </a:extLst>
            </p:cNvPr>
            <p:cNvCxnSpPr/>
            <p:nvPr/>
          </p:nvCxnSpPr>
          <p:spPr>
            <a:xfrm>
              <a:off x="5286510" y="3402843"/>
              <a:ext cx="3952387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572971-8AA5-4576-96DA-21E28A6A49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8" t="23897" r="6992" b="34054"/>
            <a:stretch/>
          </p:blipFill>
          <p:spPr>
            <a:xfrm>
              <a:off x="4437608" y="2851136"/>
              <a:ext cx="611128" cy="289768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E797B49-FC5E-486C-AC20-727A982C3468}"/>
              </a:ext>
            </a:extLst>
          </p:cNvPr>
          <p:cNvGrpSpPr/>
          <p:nvPr/>
        </p:nvGrpSpPr>
        <p:grpSpPr>
          <a:xfrm>
            <a:off x="3355174" y="3825482"/>
            <a:ext cx="4952925" cy="1036629"/>
            <a:chOff x="3355174" y="3825482"/>
            <a:chExt cx="4952925" cy="1036629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B76D232-2706-4987-B315-51C0752ACC6E}"/>
                </a:ext>
              </a:extLst>
            </p:cNvPr>
            <p:cNvSpPr/>
            <p:nvPr/>
          </p:nvSpPr>
          <p:spPr>
            <a:xfrm>
              <a:off x="3355174" y="3947711"/>
              <a:ext cx="914400" cy="914400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2AB6B8B-5572-46BA-BB2A-5EBD2B2FB4FA}"/>
                </a:ext>
              </a:extLst>
            </p:cNvPr>
            <p:cNvSpPr txBox="1"/>
            <p:nvPr/>
          </p:nvSpPr>
          <p:spPr>
            <a:xfrm>
              <a:off x="4474367" y="3825482"/>
              <a:ext cx="29993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>
                      <a:lumMod val="50000"/>
                    </a:schemeClr>
                  </a:solidFill>
                  <a:latin typeface="Oswald" panose="02000503000000000000" pitchFamily="2" charset="0"/>
                </a:rPr>
                <a:t>OUR SUPPORT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0710384-7DE3-4284-A7FF-ABE2A6DA1BE5}"/>
                </a:ext>
              </a:extLst>
            </p:cNvPr>
            <p:cNvSpPr txBox="1"/>
            <p:nvPr/>
          </p:nvSpPr>
          <p:spPr>
            <a:xfrm>
              <a:off x="4437608" y="4084206"/>
              <a:ext cx="34793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Then our clients or subscribers are going to be industrials giants in their respective domains like Producers, tech giants, scientists and many others.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3A29F02-A498-489E-9D23-51DF8D299D63}"/>
                </a:ext>
              </a:extLst>
            </p:cNvPr>
            <p:cNvCxnSpPr/>
            <p:nvPr/>
          </p:nvCxnSpPr>
          <p:spPr>
            <a:xfrm>
              <a:off x="4355712" y="4811734"/>
              <a:ext cx="3952387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D59E98B-F1FF-4990-AE24-46D881574B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8" t="23897" r="6992" b="34054"/>
            <a:stretch/>
          </p:blipFill>
          <p:spPr>
            <a:xfrm>
              <a:off x="3506810" y="4260027"/>
              <a:ext cx="611128" cy="289768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4E02F0F-A967-4F57-B11E-80724B241511}"/>
              </a:ext>
            </a:extLst>
          </p:cNvPr>
          <p:cNvGrpSpPr/>
          <p:nvPr/>
        </p:nvGrpSpPr>
        <p:grpSpPr>
          <a:xfrm>
            <a:off x="2424376" y="5200709"/>
            <a:ext cx="4952925" cy="1070293"/>
            <a:chOff x="2424376" y="5200709"/>
            <a:chExt cx="4952925" cy="1070293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86B350F-1145-4A37-94A8-4E9F5B0B4F6F}"/>
                </a:ext>
              </a:extLst>
            </p:cNvPr>
            <p:cNvSpPr/>
            <p:nvPr/>
          </p:nvSpPr>
          <p:spPr>
            <a:xfrm>
              <a:off x="2424376" y="5356602"/>
              <a:ext cx="914400" cy="914400"/>
            </a:xfrm>
            <a:prstGeom prst="ellipse">
              <a:avLst/>
            </a:prstGeom>
            <a:solidFill>
              <a:srgbClr val="FF33CC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1DAF91E-1E2F-4CA2-AB00-0323E89504BB}"/>
                </a:ext>
              </a:extLst>
            </p:cNvPr>
            <p:cNvSpPr txBox="1"/>
            <p:nvPr/>
          </p:nvSpPr>
          <p:spPr>
            <a:xfrm>
              <a:off x="3506810" y="5200709"/>
              <a:ext cx="29993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>
                      <a:lumMod val="50000"/>
                    </a:schemeClr>
                  </a:solidFill>
                  <a:latin typeface="Oswald" panose="02000503000000000000" pitchFamily="2" charset="0"/>
                </a:rPr>
                <a:t>REWARDS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0BBC11-9DFD-4B7A-B329-3AF18186EED6}"/>
                </a:ext>
              </a:extLst>
            </p:cNvPr>
            <p:cNvSpPr txBox="1"/>
            <p:nvPr/>
          </p:nvSpPr>
          <p:spPr>
            <a:xfrm>
              <a:off x="3506810" y="5493097"/>
              <a:ext cx="34793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These ideas which worth millions are sold to Subscribers and the idea presenter is reward.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0A0089A-1401-467D-A901-B5E154E8A00F}"/>
                </a:ext>
              </a:extLst>
            </p:cNvPr>
            <p:cNvCxnSpPr/>
            <p:nvPr/>
          </p:nvCxnSpPr>
          <p:spPr>
            <a:xfrm>
              <a:off x="3424914" y="6220625"/>
              <a:ext cx="3952387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83CAFFDB-9454-4AA1-A9B4-56565592D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8" t="23897" r="6992" b="34054"/>
            <a:stretch/>
          </p:blipFill>
          <p:spPr>
            <a:xfrm>
              <a:off x="2576012" y="5668918"/>
              <a:ext cx="611128" cy="289768"/>
            </a:xfrm>
            <a:prstGeom prst="rect">
              <a:avLst/>
            </a:prstGeom>
          </p:spPr>
        </p:pic>
      </p:grpSp>
      <p:sp>
        <p:nvSpPr>
          <p:cNvPr id="45" name="Oval 44">
            <a:extLst>
              <a:ext uri="{FF2B5EF4-FFF2-40B4-BE49-F238E27FC236}">
                <a16:creationId xmlns:a16="http://schemas.microsoft.com/office/drawing/2014/main" id="{50BFA817-E557-427E-8597-3E1E00FF5014}"/>
              </a:ext>
            </a:extLst>
          </p:cNvPr>
          <p:cNvSpPr/>
          <p:nvPr/>
        </p:nvSpPr>
        <p:spPr>
          <a:xfrm>
            <a:off x="10506775" y="5229189"/>
            <a:ext cx="687676" cy="68767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Logo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AE84323-DCA7-4463-94E5-1EBB34D996F5}"/>
              </a:ext>
            </a:extLst>
          </p:cNvPr>
          <p:cNvSpPr txBox="1"/>
          <p:nvPr/>
        </p:nvSpPr>
        <p:spPr>
          <a:xfrm>
            <a:off x="9767624" y="6095907"/>
            <a:ext cx="23503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FF"/>
                </a:solidFill>
                <a:latin typeface="Oswald" panose="02000503000000000000" pitchFamily="2" charset="0"/>
              </a:rPr>
              <a:t>PILLING POWERS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5CFB7D-3E1C-4BCF-8CE8-26CBC5821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6429" y="4854716"/>
            <a:ext cx="1712712" cy="118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5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9">
            <a:extLst>
              <a:ext uri="{FF2B5EF4-FFF2-40B4-BE49-F238E27FC236}">
                <a16:creationId xmlns:a16="http://schemas.microsoft.com/office/drawing/2014/main" id="{16A898BC-0C38-46E6-9CC3-DD3B02D7AF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-1733"/>
          <a:stretch/>
        </p:blipFill>
        <p:spPr>
          <a:xfrm>
            <a:off x="4651512" y="2583641"/>
            <a:ext cx="4257261" cy="21957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84338C-752A-4B50-B8C9-0CEADE73F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188395" cy="13841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              Purpose of this Webpage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43AB5-1976-4AFA-B493-A6B9251C8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of this Webpage is to let jobless people present their innovative ideas and once it become successful there will be some scope for them to grow.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IN" dirty="0"/>
              <a:t>There are so many people having a great talent but no platform to present it. So, we take-up those ideas and make their dreams real.</a:t>
            </a:r>
          </a:p>
        </p:txBody>
      </p:sp>
    </p:spTree>
    <p:extLst>
      <p:ext uri="{BB962C8B-B14F-4D97-AF65-F5344CB8AC3E}">
        <p14:creationId xmlns:p14="http://schemas.microsoft.com/office/powerpoint/2010/main" val="1846322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5000">
              <a:schemeClr val="accent1">
                <a:lumMod val="5000"/>
                <a:lumOff val="95000"/>
              </a:schemeClr>
            </a:gs>
            <a:gs pos="100000">
              <a:srgbClr val="FF0000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5D3F7-4651-42A9-86C8-A20BA6EAB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517" y="365126"/>
            <a:ext cx="6893779" cy="835522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Functionality of this app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79A70-A4E8-4EA8-8092-DDDB09761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9296" y="1598212"/>
            <a:ext cx="4484537" cy="4894663"/>
          </a:xfrm>
        </p:spPr>
        <p:txBody>
          <a:bodyPr>
            <a:normAutofit/>
          </a:bodyPr>
          <a:lstStyle/>
          <a:p>
            <a:r>
              <a:rPr lang="en-US" dirty="0"/>
              <a:t>The UI of this webpage is very simple. First they have to register in that by giving their credentials, bank details and ID proofs.</a:t>
            </a:r>
          </a:p>
          <a:p>
            <a:endParaRPr lang="en-US" dirty="0"/>
          </a:p>
          <a:p>
            <a:r>
              <a:rPr lang="en-US" dirty="0"/>
              <a:t>Then select the domain to which their idea belongs to and present their idea.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4BFF77E-832E-4CEE-9EBD-72EFD5F09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93" y="1455342"/>
            <a:ext cx="6779041" cy="469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33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5D3F7-4651-42A9-86C8-A20BA6EAB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  </a:t>
            </a:r>
            <a:endParaRPr lang="en-IN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79A70-A4E8-4EA8-8092-DDDB09761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5398935"/>
            <a:ext cx="10699143" cy="12673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  <a:highlight>
                  <a:srgbClr val="FF0000"/>
                </a:highlight>
              </a:rPr>
              <a:t>If the given idea already exists then “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FF0000"/>
                </a:highlight>
              </a:rPr>
              <a:t>This idea already exists</a:t>
            </a:r>
            <a:r>
              <a:rPr lang="en-US" dirty="0">
                <a:solidFill>
                  <a:srgbClr val="FFFF00"/>
                </a:solidFill>
                <a:highlight>
                  <a:srgbClr val="FF0000"/>
                </a:highlight>
              </a:rPr>
              <a:t>” is               displayed and asks for the new idea. If the idea is successfully accepted then some amount of 100₹ will be transferred to their account.              .                           </a:t>
            </a:r>
          </a:p>
          <a:p>
            <a:pPr marL="0" indent="0">
              <a:buNone/>
            </a:pPr>
            <a:endParaRPr lang="en-US" dirty="0">
              <a:solidFill>
                <a:srgbClr val="00B0F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167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D3FDC-FBA2-4A6B-A0EC-359381556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61DF4-E331-4B01-B030-C0416AB02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1728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</TotalTime>
  <Words>268</Words>
  <Application>Microsoft Office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Oswald</vt:lpstr>
      <vt:lpstr>Office Theme</vt:lpstr>
      <vt:lpstr>Pilling                        Powers</vt:lpstr>
      <vt:lpstr>Problem Statement</vt:lpstr>
      <vt:lpstr>PowerPoint Presentation</vt:lpstr>
      <vt:lpstr>              Purpose of this Webpage</vt:lpstr>
      <vt:lpstr>Functionality of this app</vt:lpstr>
      <vt:lpstr>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Pilling Powers</dc:title>
  <dc:creator>Ganapathi Gundapaneni</dc:creator>
  <cp:lastModifiedBy>SATHI LAKSHMI PRIYATHA REDDY - [CB.EN.U4CSE20654]</cp:lastModifiedBy>
  <cp:revision>23</cp:revision>
  <dcterms:created xsi:type="dcterms:W3CDTF">2021-07-18T04:03:19Z</dcterms:created>
  <dcterms:modified xsi:type="dcterms:W3CDTF">2021-07-18T08:07:49Z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